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1EA35C-2F20-4E95-BDDB-A563C1E6F8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2F1B75-6544-43B8-9968-408A27FE8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555DD97-A689-49D6-A511-23E217245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797E-64E3-4F54-94A8-E1F012B1AAA1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4A46B2-73D5-4165-8896-3E49535E7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9848FDB-A49F-49DC-B18F-BFDF6BE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185C-1C50-48A7-A42A-34C1426AE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17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1E4D91-4999-4699-8818-A7D801853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294013F-F40E-4A24-B831-F69BD231F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1C80334-E7CF-4034-8675-8A5F3E45D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797E-64E3-4F54-94A8-E1F012B1AAA1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F32157C-614F-4F2A-A663-C346CF0B7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9721FE-EB61-4C34-8148-758C7331F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185C-1C50-48A7-A42A-34C1426AE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7135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0499CEF-5B4A-4476-BA72-2D9A96F115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F7E58B0-F005-4A50-9DB6-04991D0CF4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1EA183A-214E-4417-B27A-39FD2FE23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797E-64E3-4F54-94A8-E1F012B1AAA1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8C0DFEA-0F26-40D3-A594-A4583C4C5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8EF219-8752-454B-AC77-726E82F5E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185C-1C50-48A7-A42A-34C1426AE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38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F5DFA0-43D8-448A-93E6-7353ED111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CA9890-9E88-45F7-AE73-40F7F7FB0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A7F75AC-A170-40A3-B762-DBEEB3762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797E-64E3-4F54-94A8-E1F012B1AAA1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252FA49-3B8E-41EC-85F8-57A2EA985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B3F2270-AF88-402D-BC3D-DD86829B1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185C-1C50-48A7-A42A-34C1426AE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6590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B67891-EDC4-45DF-AFB1-47000D80C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D03F16D-E819-4BD0-A186-9733828BD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3A9A281-696A-40AD-A180-2254104E2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797E-64E3-4F54-94A8-E1F012B1AAA1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724E1A9-30AE-49A0-AD42-B59D4F251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B911D60-6349-4438-9668-A430CDEFD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185C-1C50-48A7-A42A-34C1426AE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4454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010FAB-107A-4691-BC5E-7921D8754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52F1F3-8FD2-4E86-B352-8D57858D2E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99DB262-8DBE-4DA0-98A8-631A221C6A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8FE0520-2FE7-4E08-9474-16E81D49A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797E-64E3-4F54-94A8-E1F012B1AAA1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17FE2C2-76AF-4D3C-A0F6-43E2D5734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2095DAE-88E3-4505-AEFF-19CE650F1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185C-1C50-48A7-A42A-34C1426AE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6188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2CB143-F7A0-493B-9932-C23167C64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5DB3FB6-14A1-4711-8160-EE475CD56B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4E8AACA-6707-4362-86AE-E61096BBE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4FA4EBD-FEDB-434B-9332-2D70D2BB7B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91744BD-E077-4E71-B86E-185185E4F1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34572B3-8850-49AE-AD13-58B38EF99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797E-64E3-4F54-94A8-E1F012B1AAA1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E771EC6-314D-4240-8A1C-626154BF1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6BAAB51-B65E-489E-931C-091E17436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185C-1C50-48A7-A42A-34C1426AE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9598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EC92BE-A13A-493A-BAAB-12F4DD5A3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3011B19-2E5F-409C-958B-4032B9A92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797E-64E3-4F54-94A8-E1F012B1AAA1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A818C4E-303E-414A-A7A3-50C61DD54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DD970CA-A473-4C26-9185-7249C4B90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185C-1C50-48A7-A42A-34C1426AE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3064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514700A-581C-4108-B152-D295D3A1F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797E-64E3-4F54-94A8-E1F012B1AAA1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3B44EAF-0CF8-4076-AB28-573FE21F1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E3AB5B5-A89D-49BE-86D6-759B65AF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185C-1C50-48A7-A42A-34C1426AE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3692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4BE460-017A-4169-BB8B-5ACC09809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B1F5E0F-210B-4BE4-A531-7F4AB7FFA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B05C6C2-9847-4E10-A8F4-C0EDCF3B44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E3529F6-FDE9-4203-BBBC-74BF92697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797E-64E3-4F54-94A8-E1F012B1AAA1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281AD62-A117-4D4D-A262-EB944669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61DA105-8B86-4867-89AE-2E2BFDB78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185C-1C50-48A7-A42A-34C1426AE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7299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8804EA-B225-464C-A033-A8C998D66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1526B81-F57E-467D-9C11-1C27CDFF61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8FBA2B2-CEEB-47D1-921C-ADD1F0535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82B31A8-36F8-420F-86AF-066A29D5B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3797E-64E3-4F54-94A8-E1F012B1AAA1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B937C40-E3ED-413A-B483-FD91F8EEE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B0ED5F4-72A5-4EA4-A040-5F1302AFF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185C-1C50-48A7-A42A-34C1426AE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5551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4C21B75-6CCC-401B-AB8D-5F9EA48CC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CD57B0B-F8C1-46EF-A70C-DB5B985D1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7BD48A4-DFAB-47AC-B583-3F2BED7455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3797E-64E3-4F54-94A8-E1F012B1AAA1}" type="datetimeFigureOut">
              <a:rPr lang="cs-CZ" smtClean="0"/>
              <a:t>24.11.2021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4C4BAB0-0DFF-4721-873E-D0D9C8D81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431D18-CE39-4E6F-833C-2A96537587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185C-1C50-48A7-A42A-34C1426AE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204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1B83A835-B5A6-49A0-B20A-60828C61B6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4539" y="135745"/>
            <a:ext cx="9262382" cy="6525244"/>
          </a:xfrm>
          <a:prstGeom prst="rect">
            <a:avLst/>
          </a:prstGeom>
        </p:spPr>
      </p:pic>
      <p:sp>
        <p:nvSpPr>
          <p:cNvPr id="6" name="Ovál 5">
            <a:extLst>
              <a:ext uri="{FF2B5EF4-FFF2-40B4-BE49-F238E27FC236}">
                <a16:creationId xmlns:a16="http://schemas.microsoft.com/office/drawing/2014/main" id="{1D4C6E60-8787-4E42-968B-CB6670A9365A}"/>
              </a:ext>
            </a:extLst>
          </p:cNvPr>
          <p:cNvSpPr/>
          <p:nvPr/>
        </p:nvSpPr>
        <p:spPr>
          <a:xfrm>
            <a:off x="7049024" y="2184551"/>
            <a:ext cx="186612" cy="17728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>
            <a:extLst>
              <a:ext uri="{FF2B5EF4-FFF2-40B4-BE49-F238E27FC236}">
                <a16:creationId xmlns:a16="http://schemas.microsoft.com/office/drawing/2014/main" id="{FD14C8F6-1052-4C0E-B3BE-3C07DA48819C}"/>
              </a:ext>
            </a:extLst>
          </p:cNvPr>
          <p:cNvSpPr/>
          <p:nvPr/>
        </p:nvSpPr>
        <p:spPr>
          <a:xfrm>
            <a:off x="7081241" y="3163914"/>
            <a:ext cx="186612" cy="17728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>
            <a:extLst>
              <a:ext uri="{FF2B5EF4-FFF2-40B4-BE49-F238E27FC236}">
                <a16:creationId xmlns:a16="http://schemas.microsoft.com/office/drawing/2014/main" id="{01A6CDC4-0FD8-4753-A882-8E4BBD5B1F2D}"/>
              </a:ext>
            </a:extLst>
          </p:cNvPr>
          <p:cNvSpPr/>
          <p:nvPr/>
        </p:nvSpPr>
        <p:spPr>
          <a:xfrm>
            <a:off x="7475744" y="3858180"/>
            <a:ext cx="186612" cy="17728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>
            <a:extLst>
              <a:ext uri="{FF2B5EF4-FFF2-40B4-BE49-F238E27FC236}">
                <a16:creationId xmlns:a16="http://schemas.microsoft.com/office/drawing/2014/main" id="{6135E9DE-7B32-48B4-B00C-EEF2CC845F24}"/>
              </a:ext>
            </a:extLst>
          </p:cNvPr>
          <p:cNvSpPr/>
          <p:nvPr/>
        </p:nvSpPr>
        <p:spPr>
          <a:xfrm>
            <a:off x="8016071" y="4556449"/>
            <a:ext cx="186612" cy="17728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>
            <a:extLst>
              <a:ext uri="{FF2B5EF4-FFF2-40B4-BE49-F238E27FC236}">
                <a16:creationId xmlns:a16="http://schemas.microsoft.com/office/drawing/2014/main" id="{7601BE7D-2743-4466-89D1-C8FDCDA6539F}"/>
              </a:ext>
            </a:extLst>
          </p:cNvPr>
          <p:cNvSpPr/>
          <p:nvPr/>
        </p:nvSpPr>
        <p:spPr>
          <a:xfrm>
            <a:off x="8456645" y="5188216"/>
            <a:ext cx="186612" cy="17728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>
            <a:extLst>
              <a:ext uri="{FF2B5EF4-FFF2-40B4-BE49-F238E27FC236}">
                <a16:creationId xmlns:a16="http://schemas.microsoft.com/office/drawing/2014/main" id="{AA763F2F-54F3-4FAF-8BE2-BAB21F947B34}"/>
              </a:ext>
            </a:extLst>
          </p:cNvPr>
          <p:cNvSpPr/>
          <p:nvPr/>
        </p:nvSpPr>
        <p:spPr>
          <a:xfrm>
            <a:off x="8905533" y="5911424"/>
            <a:ext cx="186612" cy="17728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>
            <a:extLst>
              <a:ext uri="{FF2B5EF4-FFF2-40B4-BE49-F238E27FC236}">
                <a16:creationId xmlns:a16="http://schemas.microsoft.com/office/drawing/2014/main" id="{6A4A4890-4039-450B-B268-912AD9A64D8E}"/>
              </a:ext>
            </a:extLst>
          </p:cNvPr>
          <p:cNvSpPr/>
          <p:nvPr/>
        </p:nvSpPr>
        <p:spPr>
          <a:xfrm>
            <a:off x="10152442" y="5911424"/>
            <a:ext cx="186612" cy="17728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>
            <a:extLst>
              <a:ext uri="{FF2B5EF4-FFF2-40B4-BE49-F238E27FC236}">
                <a16:creationId xmlns:a16="http://schemas.microsoft.com/office/drawing/2014/main" id="{AA2BE739-F3D5-483F-B061-DD7BF5A5FB36}"/>
              </a:ext>
            </a:extLst>
          </p:cNvPr>
          <p:cNvSpPr/>
          <p:nvPr/>
        </p:nvSpPr>
        <p:spPr>
          <a:xfrm>
            <a:off x="892064" y="296511"/>
            <a:ext cx="186612" cy="17728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B5596831-8652-473E-9D7B-D446C6CA6FBB}"/>
              </a:ext>
            </a:extLst>
          </p:cNvPr>
          <p:cNvSpPr txBox="1"/>
          <p:nvPr/>
        </p:nvSpPr>
        <p:spPr>
          <a:xfrm>
            <a:off x="588126" y="473793"/>
            <a:ext cx="213641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 err="1"/>
              <a:t>parc.č</a:t>
            </a:r>
            <a:r>
              <a:rPr lang="cs-CZ" dirty="0"/>
              <a:t>.	výměra</a:t>
            </a:r>
          </a:p>
          <a:p>
            <a:r>
              <a:rPr lang="cs-CZ" dirty="0"/>
              <a:t>413/17	1583</a:t>
            </a:r>
          </a:p>
          <a:p>
            <a:r>
              <a:rPr lang="cs-CZ" dirty="0"/>
              <a:t>413/42	805</a:t>
            </a:r>
          </a:p>
          <a:p>
            <a:r>
              <a:rPr lang="cs-CZ" dirty="0"/>
              <a:t>413/41	860</a:t>
            </a:r>
          </a:p>
          <a:p>
            <a:r>
              <a:rPr lang="cs-CZ" dirty="0"/>
              <a:t>413/40	913</a:t>
            </a:r>
          </a:p>
          <a:p>
            <a:r>
              <a:rPr lang="cs-CZ" dirty="0"/>
              <a:t>413/39	961</a:t>
            </a:r>
          </a:p>
          <a:p>
            <a:r>
              <a:rPr lang="cs-CZ" dirty="0"/>
              <a:t>413/38	911</a:t>
            </a:r>
          </a:p>
          <a:p>
            <a:r>
              <a:rPr lang="cs-CZ" dirty="0"/>
              <a:t>413/37	921</a:t>
            </a:r>
          </a:p>
          <a:p>
            <a:r>
              <a:rPr lang="cs-CZ" dirty="0"/>
              <a:t>celkem	6954</a:t>
            </a:r>
          </a:p>
        </p:txBody>
      </p:sp>
    </p:spTree>
    <p:extLst>
      <p:ext uri="{BB962C8B-B14F-4D97-AF65-F5344CB8AC3E}">
        <p14:creationId xmlns:p14="http://schemas.microsoft.com/office/powerpoint/2010/main" val="273877788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30</Words>
  <Application>Microsoft Office PowerPoint</Application>
  <PresentationFormat>Širokoúhlá obrazovka</PresentationFormat>
  <Paragraphs>9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Jaroslav Richter - Obec Popovičky</dc:creator>
  <cp:lastModifiedBy>Jaroslav Richter - Obec Popovičky</cp:lastModifiedBy>
  <cp:revision>1</cp:revision>
  <cp:lastPrinted>2021-11-24T17:36:20Z</cp:lastPrinted>
  <dcterms:created xsi:type="dcterms:W3CDTF">2021-11-24T17:31:50Z</dcterms:created>
  <dcterms:modified xsi:type="dcterms:W3CDTF">2021-11-24T17:36:41Z</dcterms:modified>
</cp:coreProperties>
</file>