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49F150-50DB-4F31-BA45-744E04172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A0D8282-3A53-4CC1-9F0C-524C1913B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364DC5-233C-4704-BE02-7BBA72739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890978-094E-4F48-90B5-98E92BC1C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9B7205-83F5-4C89-AED8-7B01DC06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65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9683A2-45CC-4DAE-A84A-C5EC1188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E0EA69F-0AF3-4CE1-8443-FDAE3DE2F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D7D555-E99C-4B59-A672-D05FFDE0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54972E-55DC-462A-8D0C-8D8AE8B0C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80875A-6E5A-4E1B-B60C-90B09E0A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8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00FD3D3-AEA5-4CF8-9DFE-1EB6BB3F3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EBF18E-F848-46D6-99EF-14FF56674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BDC2DF-3C62-4F7B-80BA-A5C8C44DD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088791-1B0B-4847-9171-866E9163F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BF107A8-91D5-49AC-B935-BE3324A5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6F848-A36C-4E85-91E0-70ED945B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4703A9-40C5-46BD-B6BD-F435EDCAB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DF9AAD-6688-4895-B013-DE3ECFD28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FAA757-466B-4727-95C8-574023E93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1C91A0-576E-42DF-9ADE-CE47D014E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72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0E6A79-1FA2-4C5F-A7D4-59FEC67CB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C7CC75-EB95-41FF-929C-65175529C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F1D0FA-4743-4E9F-8EAA-A99520027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E2053E-B6BB-4D16-9DEA-007D8F9C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C2F7A-C921-4F3B-B247-E281AAB8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97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09D11C-0A98-4E7C-99BF-0BEF1F471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F3C346-18E3-417F-9BBB-5E3D1082C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395980C-31FA-408A-BBBF-5199F9C69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CC01DB-5795-4E7C-B35F-17DED8463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08267AF-423F-451E-A59D-A995F286F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379143-E65C-4439-BB33-9DA25DFC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05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DFFBE-AF37-47AF-B4A9-9390B53BD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CC04E02-5C1D-425F-964F-5B4C656EC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A98689E-4C6F-4E47-B150-55DCEE2BE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231F878-D7D4-451A-9A50-C2D199274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00C49A6-D40B-4C49-83A5-146B8F82B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672DE8E-FFA8-4992-B54C-BF75665EF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592DC62-95B0-416B-8405-F927C5DF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00D61D4-122E-40BA-9F9E-103D4DEB5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61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361067-B0B4-4D43-8B14-E20B9D7A1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4F60EA2-FB3E-4FCA-BC39-3C7EE8B98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A00DA42-221C-4655-B1B7-8A009FB1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DF487C3-9891-4209-BFB9-7BE6B2683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74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DCFBD1C-BD29-4D63-81ED-A77550348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AC11770-F463-4F4C-852B-E8C15081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E8B0B3-DC9D-4026-880C-FB6B48069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A5F50-D64D-4E8E-9BA6-656A4F8E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DB3D20-E9B8-473F-AA78-F781BE0E3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2D1C34E-509D-469C-BA8E-014A2A040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F569B5-063A-49B9-9530-5A1A7FEC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169A65-B3EE-4B4A-85E0-D962B132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A06421-FFDF-4336-9212-901C09D2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745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A9D105-D069-42B9-B170-3E39EE15A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21108B1-09A8-4DE1-A959-02A7863A4B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7907449-EFDE-460B-8C79-B62838888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04D94E-8F11-43F9-8485-E3D068A47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37970E-98C7-4D17-92AC-CD997F59E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BA2086B-87CC-4983-AB5A-1E3D8562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88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CBEC0A-822A-45DF-990D-04C207FE0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286FAAE-8094-43B5-8153-4FEBAE5E8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DE28C3-EBA6-4D8B-9724-36C2CB453B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61996-6714-476F-BBA7-92211FFD60F5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71E2AC-26E3-47B6-A2D7-A942872E2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B439E4-DBBC-4BEA-B17B-770BB2FD00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DA54D-F6DE-41FF-8725-FEFA9EA388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63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79FF3C-7A0B-4C7A-AFDE-CCE42A4BB5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9A06FC3-EF6D-44E5-9A3A-B612C4B705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Obrázek 1">
            <a:extLst>
              <a:ext uri="{FF2B5EF4-FFF2-40B4-BE49-F238E27FC236}">
                <a16:creationId xmlns:a16="http://schemas.microsoft.com/office/drawing/2014/main" id="{BBE6FC41-EF36-4A8F-9FC2-8CD10622F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00" y="443302"/>
            <a:ext cx="10865400" cy="5813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5745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Jaroslav Richter - Obec Popovičky</dc:creator>
  <cp:lastModifiedBy>Jaroslav Richter - Obec Popovičky</cp:lastModifiedBy>
  <cp:revision>1</cp:revision>
  <cp:lastPrinted>2021-11-24T17:37:56Z</cp:lastPrinted>
  <dcterms:created xsi:type="dcterms:W3CDTF">2021-11-24T17:37:43Z</dcterms:created>
  <dcterms:modified xsi:type="dcterms:W3CDTF">2021-11-24T17:38:18Z</dcterms:modified>
</cp:coreProperties>
</file>